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EF05A-38D3-43C0-A1FC-544AAAB1C301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2C0E-F2DA-4FF4-875C-E8D31F74D53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EF05A-38D3-43C0-A1FC-544AAAB1C301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2C0E-F2DA-4FF4-875C-E8D31F74D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EF05A-38D3-43C0-A1FC-544AAAB1C301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2C0E-F2DA-4FF4-875C-E8D31F74D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EF05A-38D3-43C0-A1FC-544AAAB1C301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2C0E-F2DA-4FF4-875C-E8D31F74D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EF05A-38D3-43C0-A1FC-544AAAB1C301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7BB2C0E-F2DA-4FF4-875C-E8D31F74D53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EF05A-38D3-43C0-A1FC-544AAAB1C301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2C0E-F2DA-4FF4-875C-E8D31F74D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EF05A-38D3-43C0-A1FC-544AAAB1C301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2C0E-F2DA-4FF4-875C-E8D31F74D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EF05A-38D3-43C0-A1FC-544AAAB1C301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2C0E-F2DA-4FF4-875C-E8D31F74D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EF05A-38D3-43C0-A1FC-544AAAB1C301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2C0E-F2DA-4FF4-875C-E8D31F74D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EF05A-38D3-43C0-A1FC-544AAAB1C301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2C0E-F2DA-4FF4-875C-E8D31F74D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EF05A-38D3-43C0-A1FC-544AAAB1C301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B2C0E-F2DA-4FF4-875C-E8D31F74D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4AEF05A-38D3-43C0-A1FC-544AAAB1C301}" type="datetimeFigureOut">
              <a:rPr lang="en-US" smtClean="0"/>
              <a:t>6/4/2012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7BB2C0E-F2DA-4FF4-875C-E8D31F74D53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IF I COULD CHANGE</a:t>
            </a:r>
            <a:br>
              <a:rPr lang="en-US" dirty="0" smtClean="0"/>
            </a:br>
            <a:r>
              <a:rPr lang="en-US" dirty="0" smtClean="0"/>
              <a:t>ONE THING IN THE WORLD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Hunger</a:t>
            </a:r>
            <a:endParaRPr lang="en-US" dirty="0"/>
          </a:p>
        </p:txBody>
      </p:sp>
      <p:pic>
        <p:nvPicPr>
          <p:cNvPr id="4" name="Content Placeholder 3" descr="fishandchip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2983" y="1600200"/>
            <a:ext cx="6299200" cy="47244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hate seeing those stinky pictures of starving African kids when I go on </a:t>
            </a:r>
            <a:r>
              <a:rPr lang="en-US" dirty="0" smtClean="0"/>
              <a:t>F</a:t>
            </a:r>
            <a:r>
              <a:rPr lang="en-US" dirty="0" smtClean="0"/>
              <a:t>acebook, plus being hungry sucks</a:t>
            </a:r>
          </a:p>
          <a:p>
            <a:endParaRPr lang="en-US" dirty="0"/>
          </a:p>
        </p:txBody>
      </p:sp>
      <p:pic>
        <p:nvPicPr>
          <p:cNvPr id="4" name="Picture 3" descr="starvingbo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3124200"/>
            <a:ext cx="6324600" cy="30289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would I do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Get rich like Rick James, and then donate food like a boss on a boat</a:t>
            </a:r>
          </a:p>
          <a:p>
            <a:endParaRPr lang="en-US" sz="24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i'monaboa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514600"/>
            <a:ext cx="4724400" cy="3505200"/>
          </a:xfrm>
          <a:prstGeom prst="rect">
            <a:avLst/>
          </a:prstGeom>
        </p:spPr>
      </p:pic>
      <p:pic>
        <p:nvPicPr>
          <p:cNvPr id="5" name="Picture 4" descr="rickjam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2514600"/>
            <a:ext cx="3200400" cy="3505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would benefit?</a:t>
            </a:r>
            <a:br>
              <a:rPr lang="en-US" dirty="0" smtClean="0"/>
            </a:br>
            <a:r>
              <a:rPr lang="en-US" dirty="0" smtClean="0"/>
              <a:t>Why is it important to them?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Africa and their children!</a:t>
            </a:r>
          </a:p>
          <a:p>
            <a:r>
              <a:rPr lang="en-US" dirty="0" smtClean="0"/>
              <a:t>So they can live and survive as people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this a priority to 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I don’t have to see some African kid starving on Facebook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Wow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Think about the children and all the lives you can save, or all the lives you can abandon. </a:t>
            </a:r>
            <a:r>
              <a:rPr lang="en-US" dirty="0" smtClean="0"/>
              <a:t> </a:t>
            </a:r>
            <a:r>
              <a:rPr lang="en-US" dirty="0" smtClean="0"/>
              <a:t>What if those were your kids?</a:t>
            </a:r>
          </a:p>
          <a:p>
            <a:endParaRPr lang="en-US" dirty="0" smtClean="0"/>
          </a:p>
          <a:p>
            <a:r>
              <a:rPr lang="en-US" dirty="0" smtClean="0"/>
              <a:t>&lt;a </a:t>
            </a:r>
            <a:r>
              <a:rPr lang="en-US" dirty="0" err="1" smtClean="0"/>
              <a:t>href</a:t>
            </a:r>
            <a:r>
              <a:rPr lang="en-US" dirty="0" smtClean="0"/>
              <a:t>="http://www.wordle.net/show/wrdl/5393440/savethechildren" title="</a:t>
            </a:r>
            <a:r>
              <a:rPr lang="en-US" dirty="0" err="1" smtClean="0"/>
              <a:t>Wordle</a:t>
            </a:r>
            <a:r>
              <a:rPr lang="en-US" dirty="0" smtClean="0"/>
              <a:t>: </a:t>
            </a:r>
            <a:r>
              <a:rPr lang="en-US" dirty="0" err="1" smtClean="0"/>
              <a:t>savethechildren</a:t>
            </a:r>
            <a:r>
              <a:rPr lang="en-US" dirty="0" smtClean="0"/>
              <a:t>"&gt;&lt;</a:t>
            </a:r>
            <a:r>
              <a:rPr lang="en-US" dirty="0" err="1" smtClean="0"/>
              <a:t>img</a:t>
            </a:r>
            <a:r>
              <a:rPr lang="en-US" dirty="0" smtClean="0"/>
              <a:t> </a:t>
            </a:r>
            <a:r>
              <a:rPr lang="en-US" dirty="0" err="1" smtClean="0"/>
              <a:t>src</a:t>
            </a:r>
            <a:r>
              <a:rPr lang="en-US" dirty="0" smtClean="0"/>
              <a:t>="http://www.wordle.net/thumb/wrdl/5393440/savethechildren" alt="</a:t>
            </a:r>
            <a:r>
              <a:rPr lang="en-US" dirty="0" err="1" smtClean="0"/>
              <a:t>Wordle</a:t>
            </a:r>
            <a:r>
              <a:rPr lang="en-US" dirty="0" smtClean="0"/>
              <a:t>: </a:t>
            </a:r>
            <a:r>
              <a:rPr lang="en-US" dirty="0" err="1" smtClean="0"/>
              <a:t>savethechildren</a:t>
            </a:r>
            <a:r>
              <a:rPr lang="en-US" dirty="0" smtClean="0"/>
              <a:t>" style="padding:4px;border:1px solid #</a:t>
            </a:r>
            <a:r>
              <a:rPr lang="en-US" dirty="0" err="1" smtClean="0"/>
              <a:t>ddd</a:t>
            </a:r>
            <a:r>
              <a:rPr lang="en-US" smtClean="0"/>
              <a:t>"&gt;&lt;/a&gt;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</TotalTime>
  <Words>152</Words>
  <Application>Microsoft Office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IF I COULD CHANGE ONE THING IN THE WORLD</vt:lpstr>
      <vt:lpstr>World Hunger</vt:lpstr>
      <vt:lpstr>Why?</vt:lpstr>
      <vt:lpstr>How would I do it?</vt:lpstr>
      <vt:lpstr>Who would benefit? Why is it important to them?</vt:lpstr>
      <vt:lpstr>Why is this a priority to me?</vt:lpstr>
      <vt:lpstr>Wow statement</vt:lpstr>
    </vt:vector>
  </TitlesOfParts>
  <Company>Berea City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 I COULD CHANGE ONE THING IN THE WORLD</dc:title>
  <dc:creator>Information Technology</dc:creator>
  <cp:lastModifiedBy>Information Technology</cp:lastModifiedBy>
  <cp:revision>3</cp:revision>
  <dcterms:created xsi:type="dcterms:W3CDTF">2012-06-04T18:28:23Z</dcterms:created>
  <dcterms:modified xsi:type="dcterms:W3CDTF">2012-06-04T18:44:38Z</dcterms:modified>
</cp:coreProperties>
</file>